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89" roundtripDataSignature="AMtx7mi5cy6L3PlPrh9Yf8JFIFF+BMxx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customschemas.google.com/relationships/presentationmetadata" Target="meta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99d522bd3_0_8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2899d522bd3_0_8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99d522bd3_0_9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2899d522bd3_0_9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899d522bd3_0_10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2899d522bd3_0_10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99d522bd3_0_10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2899d522bd3_0_10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99d522bd3_0_1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2899d522bd3_0_1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899d522bd3_0_1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2899d522bd3_0_1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99d522bd3_0_1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2899d522bd3_0_1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899d522bd3_0_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2899d522bd3_0_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99d522bd3_0_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2899d522bd3_0_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899d522bd3_0_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2899d522bd3_0_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718393a77_0_24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e718393a77_0_24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99d522bd3_0_4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2899d522bd3_0_4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99d522bd3_0_5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2899d522bd3_0_5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99d522bd3_0_1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2899d522bd3_0_1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99d522bd3_0_1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2899d522bd3_0_1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9d857b279_0_2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289d857b279_0_2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9d857b279_0_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289d857b279_0_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89d857b279_0_1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289d857b279_0_1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89d857b279_0_4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289d857b279_0_4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89d857b279_0_5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289d857b279_0_5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9d857b279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289d857b279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81d2cdf8e_1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g1e81d2cdf8e_1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89d857b279_0_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289d857b279_0_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89d857b279_0_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289d857b279_0_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89d857b279_0_6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289d857b279_0_6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89d857b279_0_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g289d857b279_0_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89d857b279_0_8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289d857b279_0_8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89d857b279_0_9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g289d857b279_0_9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89d857b279_0_9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g289d857b279_0_9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89d857b279_0_1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g289d857b279_0_1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89d857b279_0_11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g289d857b279_0_11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89d857b279_0_1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289d857b279_0_1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99d522bd3_0_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2899d522bd3_0_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89d857b279_0_1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289d857b279_0_1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89d857b279_0_1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g289d857b279_0_1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89d857b279_0_1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g289d857b279_0_1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9d857b279_0_1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289d857b279_0_1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89d857b279_0_16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289d857b279_0_16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89d857b279_0_1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289d857b279_0_1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89d857b279_0_1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g289d857b279_0_1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89d857b279_0_18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g289d857b279_0_18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89d857b279_0_19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g289d857b279_0_19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9d857b279_0_2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g289d857b279_0_2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899d522bd3_0_1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2899d522bd3_0_1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89d857b279_0_20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g289d857b279_0_20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89d857b279_0_2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g289d857b279_0_2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9d857b279_0_2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g289d857b279_0_2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89d857b279_0_2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g289d857b279_0_2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89d857b279_0_2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g289d857b279_0_2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89d857b279_0_2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g289d857b279_0_2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89d857b279_0_2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g289d857b279_0_2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89d857b279_0_26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g289d857b279_0_26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89d857b279_0_26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g289d857b279_0_26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89d857b279_0_2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g289d857b279_0_2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99d522bd3_0_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g2899d522bd3_0_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89d857b279_0_2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g289d857b279_0_2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89d857b279_0_29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g289d857b279_0_29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89d857b279_0_29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g289d857b279_0_29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89d857b279_0_3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g289d857b279_0_3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89d857b279_0_3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4" name="Google Shape;534;g289d857b279_0_3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89d857b279_0_3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g289d857b279_0_3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89d857b279_0_3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0" name="Google Shape;550;g289d857b279_0_3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89d857b279_0_33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7" name="Google Shape;557;g289d857b279_0_33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89d857b279_0_3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g289d857b279_0_3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89d857b279_0_35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g289d857b279_0_35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99d522bd3_0_6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g2899d522bd3_0_6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89d857b279_0_35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g289d857b279_0_35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89d857b279_0_3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g289d857b279_0_3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89d857b279_0_37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7" name="Google Shape;597;g289d857b279_0_37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89d857b279_0_38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5" name="Google Shape;605;g289d857b279_0_38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89d857b279_0_38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2" name="Google Shape;612;g289d857b279_0_38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89d857b279_0_3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9" name="Google Shape;619;g289d857b279_0_3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89d857b279_0_40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7" name="Google Shape;627;g289d857b279_0_40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89d857b279_0_4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g289d857b279_0_4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89d857b279_0_41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3" name="Google Shape;643;g289d857b279_0_41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89d857b279_0_42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1" name="Google Shape;651;g289d857b279_0_42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99d522bd3_0_7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2899d522bd3_0_7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89d857b279_0_4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9" name="Google Shape;659;g289d857b279_0_4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89d857b279_0_4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7" name="Google Shape;667;g289d857b279_0_4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e6c7825b80_0_1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g1e6c7825b80_0_1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p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4" name="Google Shape;684;p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99d522bd3_0_8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2899d522bd3_0_8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Relationship Id="rId4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png"/><Relationship Id="rId4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Relationship Id="rId4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png"/><Relationship Id="rId4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.png"/><Relationship Id="rId4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.png"/><Relationship Id="rId4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.png"/><Relationship Id="rId4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.png"/><Relationship Id="rId4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.png"/><Relationship Id="rId4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.png"/><Relationship Id="rId4" Type="http://schemas.openxmlformats.org/officeDocument/2006/relationships/image" Target="../media/image4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.png"/><Relationship Id="rId4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.png"/><Relationship Id="rId4" Type="http://schemas.openxmlformats.org/officeDocument/2006/relationships/image" Target="../media/image5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.png"/><Relationship Id="rId4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.png"/><Relationship Id="rId4" Type="http://schemas.openxmlformats.org/officeDocument/2006/relationships/image" Target="../media/image5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3.png"/><Relationship Id="rId4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.png"/><Relationship Id="rId4" Type="http://schemas.openxmlformats.org/officeDocument/2006/relationships/image" Target="../media/image6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3.png"/><Relationship Id="rId4" Type="http://schemas.openxmlformats.org/officeDocument/2006/relationships/image" Target="../media/image5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3.png"/><Relationship Id="rId4" Type="http://schemas.openxmlformats.org/officeDocument/2006/relationships/image" Target="../media/image5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3.png"/><Relationship Id="rId4" Type="http://schemas.openxmlformats.org/officeDocument/2006/relationships/image" Target="../media/image6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3.png"/><Relationship Id="rId4" Type="http://schemas.openxmlformats.org/officeDocument/2006/relationships/image" Target="../media/image5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3.png"/><Relationship Id="rId4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3.png"/><Relationship Id="rId4" Type="http://schemas.openxmlformats.org/officeDocument/2006/relationships/image" Target="../media/image6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.png"/><Relationship Id="rId4" Type="http://schemas.openxmlformats.org/officeDocument/2006/relationships/image" Target="../media/image5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.png"/><Relationship Id="rId4" Type="http://schemas.openxmlformats.org/officeDocument/2006/relationships/image" Target="../media/image6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.png"/><Relationship Id="rId4" Type="http://schemas.openxmlformats.org/officeDocument/2006/relationships/image" Target="../media/image6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.png"/><Relationship Id="rId4" Type="http://schemas.openxmlformats.org/officeDocument/2006/relationships/image" Target="../media/image6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3.png"/><Relationship Id="rId4" Type="http://schemas.openxmlformats.org/officeDocument/2006/relationships/image" Target="../media/image7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.png"/><Relationship Id="rId4" Type="http://schemas.openxmlformats.org/officeDocument/2006/relationships/image" Target="../media/image7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.png"/><Relationship Id="rId4" Type="http://schemas.openxmlformats.org/officeDocument/2006/relationships/image" Target="../media/image6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.png"/><Relationship Id="rId4" Type="http://schemas.openxmlformats.org/officeDocument/2006/relationships/image" Target="../media/image6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3.png"/><Relationship Id="rId4" Type="http://schemas.openxmlformats.org/officeDocument/2006/relationships/image" Target="../media/image7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0.png"/><Relationship Id="rId4" Type="http://schemas.openxmlformats.org/officeDocument/2006/relationships/image" Target="../media/image13.png"/><Relationship Id="rId5" Type="http://schemas.openxmlformats.org/officeDocument/2006/relationships/image" Target="../media/image75.gif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.png"/><Relationship Id="rId4" Type="http://schemas.openxmlformats.org/officeDocument/2006/relationships/image" Target="../media/image72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D145B"/>
                </a:solidFill>
              </a:rPr>
              <a:t>App de previsão do tempo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99d522bd3_0_89"/>
          <p:cNvSpPr txBox="1"/>
          <p:nvPr/>
        </p:nvSpPr>
        <p:spPr>
          <a:xfrm>
            <a:off x="1368050" y="11954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fazer a chamada para esses parâmetros que escolhemos, para entendermos a resposta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21" name="Google Shape;121;g2899d522bd3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899d522bd3_0_8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g2899d522bd3_0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95425"/>
            <a:ext cx="9143999" cy="370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99d522bd3_0_96"/>
          <p:cNvSpPr txBox="1"/>
          <p:nvPr/>
        </p:nvSpPr>
        <p:spPr>
          <a:xfrm>
            <a:off x="1368050" y="11954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Melhor jogarmos no VSCode para entender melhor, não é? :)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29" name="Google Shape;129;g2899d522bd3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2899d522bd3_0_9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99d522bd3_0_102"/>
          <p:cNvSpPr txBox="1"/>
          <p:nvPr/>
        </p:nvSpPr>
        <p:spPr>
          <a:xfrm>
            <a:off x="1368050" y="11954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Melhor jogarmos no VSCode para entender melhor, não é? :)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36" name="Google Shape;136;g2899d522bd3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899d522bd3_0_10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g2899d522bd3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86100"/>
            <a:ext cx="9143999" cy="3668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99d522bd3_0_109"/>
          <p:cNvSpPr txBox="1"/>
          <p:nvPr/>
        </p:nvSpPr>
        <p:spPr>
          <a:xfrm>
            <a:off x="1368050" y="11954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Melhor jogarmos no VSCode para entender melhor, não é? :)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44" name="Google Shape;144;g2899d522bd3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899d522bd3_0_10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g2899d522bd3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86100"/>
            <a:ext cx="9143999" cy="38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99d522bd3_0_117"/>
          <p:cNvSpPr txBox="1"/>
          <p:nvPr/>
        </p:nvSpPr>
        <p:spPr>
          <a:xfrm>
            <a:off x="1368050" y="11954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Melhor jogarmos no VSCode para entender melhor, não é? :)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52" name="Google Shape;152;g2899d522bd3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899d522bd3_0_11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g2899d522bd3_0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43050"/>
            <a:ext cx="9144000" cy="4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899d522bd3_0_125"/>
          <p:cNvSpPr txBox="1"/>
          <p:nvPr/>
        </p:nvSpPr>
        <p:spPr>
          <a:xfrm>
            <a:off x="1368050" y="11954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Melhor jogarmos no VSCode para entender melhor, não é? :)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60" name="Google Shape;160;g2899d522bd3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899d522bd3_0_1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g2899d522bd3_0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65067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899d522bd3_0_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679" y="0"/>
            <a:ext cx="431847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99d522bd3_0_134"/>
          <p:cNvSpPr txBox="1"/>
          <p:nvPr/>
        </p:nvSpPr>
        <p:spPr>
          <a:xfrm>
            <a:off x="1368050" y="11954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Melhor jogarmos no VSCode para entender melhor, não é? :)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69" name="Google Shape;169;g2899d522bd3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899d522bd3_0_1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g2899d522bd3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6103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899d522bd3_0_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1015" y="0"/>
            <a:ext cx="45969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899d522bd3_0_24"/>
          <p:cNvSpPr txBox="1"/>
          <p:nvPr/>
        </p:nvSpPr>
        <p:spPr>
          <a:xfrm>
            <a:off x="1368050" y="11954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A primeira coisa que precisamos fazer é analisar as APIs e entender as chamadas e as respostas que teremos de cada uma delas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g2899d522bd3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899d522bd3_0_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2899d522bd3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42725"/>
            <a:ext cx="9144000" cy="3149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2899d522bd3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899d522bd3_0_3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g2899d522bd3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75" y="1238496"/>
            <a:ext cx="3254069" cy="37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899d522bd3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9994" y="1238496"/>
            <a:ext cx="314325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2899d522bd3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899d522bd3_0_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g2899d522bd3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350" y="1313175"/>
            <a:ext cx="9194351" cy="3451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718393a77_0_246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Aplicativo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utilizar nossos conhecimentos de REST, componentes native e de utilização de novas bibliotecas para criar um aplicativo de previsão do tempo 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e718393a77_0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1e718393a77_0_24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99d522bd3_0_48"/>
          <p:cNvSpPr txBox="1"/>
          <p:nvPr/>
        </p:nvSpPr>
        <p:spPr>
          <a:xfrm>
            <a:off x="1319550" y="1344825"/>
            <a:ext cx="6504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É possível ver que recebemos diversas informações, algumas não sabemos de cara o que são, mas ao analisar, vemos que Admin1 é Estado.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o usuário selecionar, podemos usar Cidade, Estado, País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01" name="Google Shape;201;g2899d522bd3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899d522bd3_0_4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99d522bd3_0_54"/>
          <p:cNvSpPr txBox="1"/>
          <p:nvPr/>
        </p:nvSpPr>
        <p:spPr>
          <a:xfrm>
            <a:off x="1319550" y="1344825"/>
            <a:ext cx="6504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É possível ver que recebemos diversas informações, algumas não sabemos de cara o que são, mas ao analisar, vemos que Admin1 é Estado.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o usuário selecionar, podemos usar Cidade, Estado, País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08" name="Google Shape;208;g2899d522bd3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899d522bd3_0_5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2899d522bd3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721951" cy="48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899d522bd3_0_151"/>
          <p:cNvSpPr txBox="1"/>
          <p:nvPr/>
        </p:nvSpPr>
        <p:spPr>
          <a:xfrm>
            <a:off x="1319550" y="1344825"/>
            <a:ext cx="650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Criando o App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Vamos utilizar o Expo para iniciar o nosso projeto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20" name="Google Shape;220;g2899d522bd3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899d522bd3_0_15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g2899d522bd3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450" y="2857125"/>
            <a:ext cx="707707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9d857b279_0_26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Biblioteca de gáficos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os gráficos, utilizaremos a react-native-responsive-linechart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28" name="Google Shape;228;g289d857b279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89d857b279_0_2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g289d857b279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250" y="3308088"/>
            <a:ext cx="5222350" cy="8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9d857b279_0_34"/>
          <p:cNvSpPr txBox="1"/>
          <p:nvPr/>
        </p:nvSpPr>
        <p:spPr>
          <a:xfrm>
            <a:off x="1319550" y="1344825"/>
            <a:ext cx="6504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Dependências: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npm i react-native-responsive-linechart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npm i react-native-svg 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npm i react-native-gesture-handler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36" name="Google Shape;236;g289d857b279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89d857b279_0_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9d857b279_0_105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Moment.js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Por fim, para manipular datas e horários, vamos utilizar o moment.js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npm i moment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43" name="Google Shape;243;g289d857b279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89d857b279_0_1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89d857b279_0_46"/>
          <p:cNvSpPr txBox="1"/>
          <p:nvPr/>
        </p:nvSpPr>
        <p:spPr>
          <a:xfrm>
            <a:off x="1319550" y="1344825"/>
            <a:ext cx="6504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Dependências: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npm i react-native-responsive-linechart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npm i react-native-svg 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npm i react-native-gesture-handler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50" name="Google Shape;250;g289d857b279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289d857b279_0_4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g289d857b279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75" y="566738"/>
            <a:ext cx="8020050" cy="40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89d857b279_0_53"/>
          <p:cNvSpPr txBox="1"/>
          <p:nvPr/>
        </p:nvSpPr>
        <p:spPr>
          <a:xfrm>
            <a:off x="1319550" y="1344825"/>
            <a:ext cx="6504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Dependências: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npm i react-native-responsive-linechart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npm i react-native-svg 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npm i react-native-gesture-handler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58" name="Google Shape;258;g289d857b279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89d857b279_0_5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g289d857b279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10" y="0"/>
            <a:ext cx="83455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9d857b279_0_0"/>
          <p:cNvSpPr txBox="1"/>
          <p:nvPr/>
        </p:nvSpPr>
        <p:spPr>
          <a:xfrm>
            <a:off x="1319550" y="1344825"/>
            <a:ext cx="650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Criando o App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Vamos utilizar o Expo para iniciar o nosso projeto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66" name="Google Shape;266;g289d857b27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89d857b279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g289d857b27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450" y="2857125"/>
            <a:ext cx="70770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89d857b27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514" y="0"/>
            <a:ext cx="798297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e81d2cdf8e_1_0"/>
          <p:cNvSpPr txBox="1"/>
          <p:nvPr/>
        </p:nvSpPr>
        <p:spPr>
          <a:xfrm>
            <a:off x="1368050" y="11954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lang="en-US" sz="2200">
                <a:solidFill>
                  <a:srgbClr val="91A3AD"/>
                </a:solidFill>
              </a:rPr>
            </a:b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https://geocoding-api.open-meteo.com/v1/search  </a:t>
            </a:r>
            <a:br>
              <a:rPr lang="en-US" sz="2200">
                <a:solidFill>
                  <a:srgbClr val="91A3AD"/>
                </a:solidFill>
              </a:rPr>
            </a:b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https://api.open-meteo.com/v1/forecast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g1e81d2cdf8e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1e81d2cdf8e_1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sz="3600">
              <a:solidFill>
                <a:srgbClr val="ED265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89d857b279_0_8"/>
          <p:cNvSpPr txBox="1"/>
          <p:nvPr/>
        </p:nvSpPr>
        <p:spPr>
          <a:xfrm>
            <a:off x="1319550" y="1344825"/>
            <a:ext cx="650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Criando o App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Vamos utilizar o Expo para iniciar o nosso projeto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75" name="Google Shape;275;g289d857b279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89d857b279_0_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g289d857b279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450" y="2857125"/>
            <a:ext cx="70770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89d857b279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188" y="0"/>
            <a:ext cx="83156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9d857b279_0_17"/>
          <p:cNvSpPr txBox="1"/>
          <p:nvPr/>
        </p:nvSpPr>
        <p:spPr>
          <a:xfrm>
            <a:off x="1319550" y="1344825"/>
            <a:ext cx="650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Criando o App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Vamos utilizar o Expo para iniciar o nosso projeto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84" name="Google Shape;284;g289d857b279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89d857b279_0_1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g289d857b279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450" y="2857125"/>
            <a:ext cx="70770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289d857b279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438" y="384800"/>
            <a:ext cx="6962775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89d857b279_0_61"/>
          <p:cNvSpPr txBox="1"/>
          <p:nvPr/>
        </p:nvSpPr>
        <p:spPr>
          <a:xfrm>
            <a:off x="1319550" y="1344825"/>
            <a:ext cx="650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Criando o App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Vamos utilizar o Expo para iniciar o nosso projeto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93" name="Google Shape;293;g289d857b279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89d857b279_0_6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g289d857b279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450" y="2857125"/>
            <a:ext cx="70770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89d857b279_0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438" y="384800"/>
            <a:ext cx="6962775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89d857b279_0_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463" y="347663"/>
            <a:ext cx="7839075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289d857b279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89d857b279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5887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289d857b279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89d857b279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5" y="0"/>
            <a:ext cx="8484900" cy="50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289d857b279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89d857b279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3800" y="108950"/>
            <a:ext cx="42383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289d857b279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89d857b279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2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89d857b279_0_112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Domain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receber o y domain como props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o x,vamos estabelecer um domain de 0 - 20, e cada ponto contará como 3 horas, totalizando 60 horas de previsão do tempo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27" name="Google Shape;327;g289d857b279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289d857b279_0_11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9d857b279_0_118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Domain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receber o y domain como props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o x,vamos estabelecer um domain de 0 - 20, e cada ponto contará como 3 horas, totalizando 60 horas de previsão do tempo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34" name="Google Shape;334;g289d857b279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89d857b279_0_11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g289d857b279_0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632" y="0"/>
            <a:ext cx="823273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89d857b279_0_125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Domain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receber o y domain como props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o x,vamos estabelecer um domain de 0 - 20, e cada ponto contará como 3 horas, totalizando 60 horas de previsão do tempo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42" name="Google Shape;342;g289d857b279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289d857b279_0_1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g289d857b279_0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803" y="0"/>
            <a:ext cx="733629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899d522bd3_0_10"/>
          <p:cNvSpPr txBox="1"/>
          <p:nvPr/>
        </p:nvSpPr>
        <p:spPr>
          <a:xfrm>
            <a:off x="1368050" y="11954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lang="en-US" sz="2200">
                <a:solidFill>
                  <a:srgbClr val="91A3AD"/>
                </a:solidFill>
              </a:rPr>
            </a:b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https://geocoding-api.open-meteo.com/v1/search  </a:t>
            </a:r>
            <a:br>
              <a:rPr lang="en-US" sz="2200">
                <a:solidFill>
                  <a:srgbClr val="91A3AD"/>
                </a:solidFill>
              </a:rPr>
            </a:b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https://api.open-meteo.com/v1/forecast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g2899d522bd3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2899d522bd3_0_1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89d857b279_0_134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os dados, vamos separar em 2 arrays: Values e Hours. Assim, podemos atribuir de maneira mais fácil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50" name="Google Shape;350;g289d857b279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289d857b279_0_1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89d857b279_0_155"/>
          <p:cNvSpPr txBox="1"/>
          <p:nvPr/>
        </p:nvSpPr>
        <p:spPr>
          <a:xfrm>
            <a:off x="1319550" y="1344825"/>
            <a:ext cx="6504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Importante ressaltar que o valor de X e Y devem ser números, e podem ter uma função para converter para String. Então iremos apenas atribuir os index ao X, e criar um array de datas/horários para acessarmos por esse index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57" name="Google Shape;357;g289d857b279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289d857b279_0_1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89d857b279_0_140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os dados, vamos separar em 2 arrays: Values e Hours. Assim, podemos atribuir de maneira mais fácil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64" name="Google Shape;364;g289d857b279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289d857b279_0_1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g289d857b279_0_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4948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9d857b279_0_147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os dados, vamos separar em 2 arrays: Values e Hours. Assim, podemos atribuir de maneira mais fácil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72" name="Google Shape;372;g289d857b279_0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289d857b279_0_1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g289d857b279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95247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89d857b279_0_161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os dados, vamos separar em 2 arrays: Values e Hours. Assim, podemos atribuir de maneira mais fácil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80" name="Google Shape;380;g289d857b279_0_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289d857b279_0_16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g289d857b279_0_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3938"/>
            <a:ext cx="9143999" cy="489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9d857b279_0_169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os dados, vamos separar em 2 arrays: Values e Hours. Assim, podemos atribuir de maneira mais fácil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88" name="Google Shape;388;g289d857b279_0_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289d857b279_0_16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g289d857b279_0_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2823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89d857b279_0_177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os dados, vamos separar em 2 arrays: Values e Hours. Assim, podemos atribuir de maneira mais fácil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96" name="Google Shape;396;g289d857b279_0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89d857b279_0_17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g289d857b279_0_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2150"/>
            <a:ext cx="9144001" cy="4728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89d857b279_0_185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os dados, vamos separar em 2 arrays: Values e Hours. Assim, podemos atribuir de maneira mais fácil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04" name="Google Shape;404;g289d857b279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289d857b279_0_18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g289d857b279_0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3874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9d857b279_0_193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os dados, vamos separar em 2 arrays: Values e Hours. Assim, podemos atribuir de maneira mais fácil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12" name="Google Shape;412;g289d857b279_0_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289d857b279_0_19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Google Shape;414;g289d857b279_0_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8475"/>
            <a:ext cx="9144001" cy="5010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89d857b279_0_201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os dados, vamos separar em 2 arrays: Values e Hours. Assim, podemos atribuir de maneira mais fácil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20" name="Google Shape;420;g289d857b279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89d857b279_0_20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g289d857b279_0_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12846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99d522bd3_0_18"/>
          <p:cNvSpPr txBox="1"/>
          <p:nvPr/>
        </p:nvSpPr>
        <p:spPr>
          <a:xfrm>
            <a:off x="1368050" y="11954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A primeira coisa que precisamos fazer é analisar as APIs e entender as chamadas e as respostas que teremos de cada uma delas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2899d522bd3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899d522bd3_0_1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89d857b279_0_209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os dados, vamos separar em 2 arrays: Values e Hours. Assim, podemos atribuir de maneira mais fácil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28" name="Google Shape;428;g289d857b279_0_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289d857b279_0_20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g289d857b279_0_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36301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89d857b279_0_217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os dados, vamos separar em 2 arrays: Values e Hours. Assim, podemos atribuir de maneira mais fácil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36" name="Google Shape;436;g289d857b279_0_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289d857b279_0_21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g289d857b279_0_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5239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89d857b279_0_225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os dados, vamos separar em 2 arrays: Values e Hours. Assim, podemos atribuir de maneira mais fácil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44" name="Google Shape;444;g289d857b279_0_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289d857b279_0_2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g289d857b279_0_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50" y="0"/>
            <a:ext cx="81954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89d857b279_0_233"/>
          <p:cNvSpPr txBox="1"/>
          <p:nvPr/>
        </p:nvSpPr>
        <p:spPr>
          <a:xfrm>
            <a:off x="1319550" y="1344825"/>
            <a:ext cx="6504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 o professor, errou…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 parte favorita dos alunos, o erro do professor… O formato de dia deveria ser D maiúsculo, e o total de domain do X, 60, com 21 ticks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consertar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52" name="Google Shape;452;g289d857b279_0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289d857b279_0_23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89d857b279_0_240"/>
          <p:cNvSpPr txBox="1"/>
          <p:nvPr/>
        </p:nvSpPr>
        <p:spPr>
          <a:xfrm>
            <a:off x="1319550" y="1344825"/>
            <a:ext cx="6504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 o professor, errou…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 parte favorita dos alunos, o erro do professor… O formato de dia deveria ser D maiúsculo, e o total de domain do X, 60, com 21 ticks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consertar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59" name="Google Shape;459;g289d857b279_0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289d857b279_0_2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g289d857b279_0_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126" y="0"/>
            <a:ext cx="8569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89d857b279_0_247"/>
          <p:cNvSpPr txBox="1"/>
          <p:nvPr/>
        </p:nvSpPr>
        <p:spPr>
          <a:xfrm>
            <a:off x="1319550" y="1344825"/>
            <a:ext cx="6504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 o professor, errou…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 parte favorita dos alunos, o erro do professor… O formato de dia deveria ser D maiúsculo, e o total de domain do X, 60, com 21 ticks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consertar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67" name="Google Shape;467;g289d857b279_0_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289d857b279_0_2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g289d857b279_0_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768" y="0"/>
            <a:ext cx="87144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89d857b279_0_255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Um pequeno ajuste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gráfico acabou muito apertado, vamos diminuir a margem da temperatura, e diminuir o total de pontos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75" name="Google Shape;475;g289d857b279_0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289d857b279_0_2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89d857b279_0_261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Um pequeno ajuste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gráfico acabou muito apertado, vamos diminuir a margem da temperatura, e diminuir o total de pontos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82" name="Google Shape;482;g289d857b279_0_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289d857b279_0_26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g289d857b279_0_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6770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89d857b279_0_268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Um pequeno ajuste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gráfico acabou muito apertado, vamos diminuir a margem da temperatura, e diminuir o total de pontos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90" name="Google Shape;490;g289d857b279_0_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289d857b279_0_26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2" name="Google Shape;492;g289d857b279_0_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075" y="0"/>
            <a:ext cx="74958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89d857b279_0_276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Um pequeno ajuste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gráfico acabou muito apertado, vamos diminuir a margem da temperatura, e diminuir o total de pontos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98" name="Google Shape;498;g289d857b279_0_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289d857b279_0_27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g289d857b279_0_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03030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99d522bd3_0_60"/>
          <p:cNvSpPr txBox="1"/>
          <p:nvPr/>
        </p:nvSpPr>
        <p:spPr>
          <a:xfrm>
            <a:off x="1368050" y="11954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A primeira coisa que precisamos fazer é analisar as APIs e entender as chamadas e as respostas que teremos de cada uma delas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g2899d522bd3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2899d522bd3_0_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g2899d522bd3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300"/>
            <a:ext cx="9144002" cy="3614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89d857b279_0_284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Um pequeno ajuste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gráfico acabou muito apertado, vamos diminuir a margem da temperatura, e diminuir o total de pontos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06" name="Google Shape;506;g289d857b279_0_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289d857b279_0_28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8" name="Google Shape;508;g289d857b279_0_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6639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89d857b279_0_292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Probabilidade de Chuva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vamos usar o gráfico para a probabilidade de chuva ao longo do dia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14" name="Google Shape;514;g289d857b279_0_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289d857b279_0_29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9d857b279_0_298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Probabilidade de Chuva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vamos usar o gráfico para a probabilidade de chuva ao longo do dia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21" name="Google Shape;521;g289d857b279_0_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289d857b279_0_29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g289d857b279_0_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2465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89d857b279_0_305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Probabilidade de Chuva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vamos usar o gráfico para a probabilidade de chuva ao longo do dia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29" name="Google Shape;529;g289d857b279_0_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289d857b279_0_3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g289d857b279_0_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7074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89d857b279_0_313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Probabilidade de Chuva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vamos usar o gráfico para a probabilidade de chuva ao longo do dia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37" name="Google Shape;537;g289d857b279_0_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289d857b279_0_31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g289d857b279_0_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2838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89d857b279_0_321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Probabilidade de Chuva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vamos usar o gráfico para a probabilidade de chuva ao longo do dia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45" name="Google Shape;545;g289d857b279_0_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289d857b279_0_3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7" name="Google Shape;547;g289d857b279_0_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50" y="0"/>
            <a:ext cx="70389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89d857b279_0_329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Ajustando as cores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esquema de cores não está favorecendo o gráfico, vamos ajustar isso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53" name="Google Shape;553;g289d857b279_0_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289d857b279_0_32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89d857b279_0_335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Ajustando as cores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esquema de cores não está favorecendo o gráfico, vamos ajustar isso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60" name="Google Shape;560;g289d857b279_0_3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289d857b279_0_33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2" name="Google Shape;562;g289d857b279_0_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071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9d857b279_0_342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Ajustando as cores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esquema de cores não está favorecendo o gráfico, vamos ajustar isso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68" name="Google Shape;568;g289d857b279_0_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289d857b279_0_3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g289d857b279_0_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6902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89d857b279_0_350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Ajustando as cores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esquema de cores não está favorecendo o gráfico, vamos ajustar isso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76" name="Google Shape;576;g289d857b279_0_3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289d857b279_0_35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8" name="Google Shape;578;g289d857b279_0_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7769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99d522bd3_0_67"/>
          <p:cNvSpPr txBox="1"/>
          <p:nvPr/>
        </p:nvSpPr>
        <p:spPr>
          <a:xfrm>
            <a:off x="1368050" y="11954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A primeira coisa que precisamos fazer é analisar as APIs e entender as chamadas e as respostas que teremos de cada uma delas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g2899d522bd3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2899d522bd3_0_6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g2899d522bd3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71204"/>
            <a:ext cx="9144000" cy="2404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89d857b279_0_358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Ajustando as cores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esquema de cores não está favorecendo o gráfico, vamos ajustar isso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84" name="Google Shape;584;g289d857b279_0_3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289d857b279_0_35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" name="Google Shape;586;g289d857b279_0_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25" y="0"/>
            <a:ext cx="700040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89d857b279_0_366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Ajustando as cores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esquema de cores não está favorecendo o gráfico, vamos ajustar isso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92" name="Google Shape;592;g289d857b279_0_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289d857b279_0_3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" name="Google Shape;594;g289d857b279_0_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100" y="0"/>
            <a:ext cx="71921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89d857b279_0_374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Ajustando as cores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esquema de cores não está favorecendo o gráfico, vamos ajustar isso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00" name="Google Shape;600;g289d857b279_0_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g289d857b279_0_37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2" name="Google Shape;602;g289d857b279_0_3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00" y="0"/>
            <a:ext cx="73793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89d857b279_0_382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Chamada API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Próximo passo, é deixarmos o nosso mockData e utilizarmos a chamada para termos os dados reais e atualizados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08" name="Google Shape;608;g289d857b279_0_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289d857b279_0_38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89d857b279_0_389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Chamada API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instalar o Axios para fazermos as chamadas REST do nosso aplicativo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npm i axios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15" name="Google Shape;615;g289d857b279_0_3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g289d857b279_0_38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89d857b279_0_395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Chamada API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instalar o Axios para fazermos as chamadas REST do nosso aplicativo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npm i axios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22" name="Google Shape;622;g289d857b279_0_3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289d857b279_0_39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4" name="Google Shape;624;g289d857b279_0_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8088"/>
            <a:ext cx="9144001" cy="480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89d857b279_0_402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Chamada API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instalar o Axios para fazermos as chamadas REST do nosso aplicativo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npm i axios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30" name="Google Shape;630;g289d857b279_0_4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289d857b279_0_40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2" name="Google Shape;632;g289d857b279_0_4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229" y="0"/>
            <a:ext cx="882354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89d857b279_0_410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Chamada API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instalar o Axios para fazermos as chamadas REST do nosso aplicativo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npm i axios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38" name="Google Shape;638;g289d857b279_0_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289d857b279_0_41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0" name="Google Shape;640;g289d857b279_0_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0"/>
            <a:ext cx="9370850" cy="5539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89d857b279_0_418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Chamada API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instalar o Axios para fazermos as chamadas REST do nosso aplicativo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npm i axios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46" name="Google Shape;646;g289d857b279_0_4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289d857b279_0_41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8" name="Google Shape;648;g289d857b279_0_4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873" y="0"/>
            <a:ext cx="84042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89d857b279_0_426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Chamada API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instalar o Axios para fazermos as chamadas REST do nosso aplicativo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npm i axios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54" name="Google Shape;654;g289d857b279_0_4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g289d857b279_0_42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6" name="Google Shape;656;g289d857b279_0_4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02" y="0"/>
            <a:ext cx="82013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99d522bd3_0_75"/>
          <p:cNvSpPr txBox="1"/>
          <p:nvPr/>
        </p:nvSpPr>
        <p:spPr>
          <a:xfrm>
            <a:off x="1368050" y="11954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A primeira coisa que precisamos fazer é analisar as APIs e entender as chamadas e as respostas que teremos de cada uma delas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g2899d522bd3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2899d522bd3_0_7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g2899d522bd3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71204"/>
            <a:ext cx="9144000" cy="2404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899d522bd3_0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48989"/>
            <a:ext cx="9144002" cy="349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89d857b279_0_434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Chamada API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instalar o Axios para fazermos as chamadas REST do nosso aplicativo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npm i axios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62" name="Google Shape;662;g289d857b279_0_4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289d857b279_0_4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4" name="Google Shape;664;g289d857b279_0_4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84" y="0"/>
            <a:ext cx="821943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89d857b279_0_442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Chamada API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instalar o Axios para fazermos as chamadas REST do nosso aplicativo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npm i axios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70" name="Google Shape;670;g289d857b279_0_4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289d857b279_0_4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2" name="Google Shape;672;g289d857b279_0_4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49" y="0"/>
            <a:ext cx="862755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e6c7825b80_0_170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g1e6c7825b80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1e6c7825b80_0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1e6c7825b80_0_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99d522bd3_0_83"/>
          <p:cNvSpPr txBox="1"/>
          <p:nvPr/>
        </p:nvSpPr>
        <p:spPr>
          <a:xfrm>
            <a:off x="1368050" y="11954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fazer a chamada para esses </a:t>
            </a:r>
            <a:r>
              <a:rPr lang="en-US" sz="2200">
                <a:solidFill>
                  <a:srgbClr val="91A3AD"/>
                </a:solidFill>
              </a:rPr>
              <a:t>parâmetros</a:t>
            </a:r>
            <a:r>
              <a:rPr lang="en-US" sz="2200">
                <a:solidFill>
                  <a:srgbClr val="91A3AD"/>
                </a:solidFill>
              </a:rPr>
              <a:t> que escolhemos, para entendermos a resposta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14" name="Google Shape;114;g2899d522bd3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899d522bd3_0_8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